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1" r:id="rId2"/>
    <p:sldId id="346" r:id="rId3"/>
    <p:sldId id="379" r:id="rId4"/>
    <p:sldId id="372" r:id="rId5"/>
    <p:sldId id="380" r:id="rId6"/>
    <p:sldId id="381" r:id="rId7"/>
    <p:sldId id="373" r:id="rId8"/>
    <p:sldId id="382" r:id="rId9"/>
    <p:sldId id="267" r:id="rId10"/>
    <p:sldId id="362" r:id="rId11"/>
    <p:sldId id="363" r:id="rId12"/>
    <p:sldId id="364" r:id="rId13"/>
    <p:sldId id="365" r:id="rId14"/>
    <p:sldId id="366" r:id="rId15"/>
    <p:sldId id="383" r:id="rId16"/>
    <p:sldId id="367" r:id="rId17"/>
    <p:sldId id="374" r:id="rId18"/>
    <p:sldId id="376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 autoAdjust="0"/>
    <p:restoredTop sz="94660"/>
  </p:normalViewPr>
  <p:slideViewPr>
    <p:cSldViewPr>
      <p:cViewPr varScale="1">
        <p:scale>
          <a:sx n="108" d="100"/>
          <a:sy n="108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25/12/2022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25.em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14" Type="http://schemas.openxmlformats.org/officeDocument/2006/relationships/image" Target="../media/image28.emf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audio" Target="../media/audio1.wav"/><Relationship Id="rId12" Type="http://schemas.openxmlformats.org/officeDocument/2006/relationships/image" Target="../media/image28.emf"/><Relationship Id="rId17" Type="http://schemas.openxmlformats.org/officeDocument/2006/relationships/image" Target="../media/image4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5" Type="http://schemas.openxmlformats.org/officeDocument/2006/relationships/image" Target="../media/image22.png"/><Relationship Id="rId23" Type="http://schemas.openxmlformats.org/officeDocument/2006/relationships/image" Target="../media/image44.png"/><Relationship Id="rId28" Type="http://schemas.openxmlformats.org/officeDocument/2006/relationships/audio" Target="NULL"/><Relationship Id="rId10" Type="http://schemas.openxmlformats.org/officeDocument/2006/relationships/image" Target="../media/image26.png"/><Relationship Id="rId19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25.emf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emf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25.emf"/><Relationship Id="rId14" Type="http://schemas.openxmlformats.org/officeDocument/2006/relationships/image" Target="../media/image30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emf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23" Type="http://schemas.openxmlformats.org/officeDocument/2006/relationships/audio" Target="NULL"/><Relationship Id="rId10" Type="http://schemas.openxmlformats.org/officeDocument/2006/relationships/image" Target="../media/image46.png"/><Relationship Id="rId19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25.emf"/><Relationship Id="rId14" Type="http://schemas.openxmlformats.org/officeDocument/2006/relationships/image" Target="../media/image30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28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5" Type="http://schemas.openxmlformats.org/officeDocument/2006/relationships/image" Target="../media/image22.png"/><Relationship Id="rId23" Type="http://schemas.openxmlformats.org/officeDocument/2006/relationships/image" Target="../media/image48.png"/><Relationship Id="rId28" Type="http://schemas.openxmlformats.org/officeDocument/2006/relationships/audio" Target="NULL"/><Relationship Id="rId10" Type="http://schemas.openxmlformats.org/officeDocument/2006/relationships/image" Target="../media/image26.png"/><Relationship Id="rId19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25.emf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AF2BF313-F9AE-42F2-A984-561B8BC12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A378C8-E210-4965-95B8-44F982113B2A}"/>
              </a:ext>
            </a:extLst>
          </p:cNvPr>
          <p:cNvSpPr/>
          <p:nvPr/>
        </p:nvSpPr>
        <p:spPr>
          <a:xfrm>
            <a:off x="1790700" y="811010"/>
            <a:ext cx="8610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ĐÔNG THẠNH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 &lt; BC +  AB 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đoạn thẳng 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b="0" i="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nguyên. Vậy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latin typeface="Palatino Linotype" panose="02040502050505030304" pitchFamily="18" charset="0"/>
                </a:rPr>
                <a:t> 4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10 cm, BC =  7cm.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 tố lớn hơn 11. Vậy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latin typeface="Times New Roman" panose="02020603050405020304" pitchFamily="18" charset="0"/>
              </a:rPr>
              <a:t>Xét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524062"/>
              </p:ext>
            </p:extLst>
          </p:nvPr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1" name="Equation" r:id="rId3" imgW="1663560" imgH="177480" progId="Equation.DSMT4">
                  <p:embed/>
                </p:oleObj>
              </mc:Choice>
              <mc:Fallback>
                <p:oleObj name="Equation" r:id="rId3" imgW="16635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138819"/>
              </p:ext>
            </p:extLst>
          </p:nvPr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" name="Equation" r:id="rId5" imgW="1396800" imgH="406080" progId="Equation.DSMT4">
                  <p:embed/>
                </p:oleObj>
              </mc:Choice>
              <mc:Fallback>
                <p:oleObj name="Equation" r:id="rId5" imgW="1396800" imgH="4060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Nếu đặt tại C thiết bị wifi có bán kính hoạt động bằng 30 m thì thì khu vực B không nhận được tín hiệu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Nếu đặt tại C thiết bị wifi có bán kính hoạt động bằng 60 m thì thì khu vực B không nhận được tín hiệu</a:t>
            </a:r>
          </a:p>
        </p:txBody>
      </p:sp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608" y="331580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079379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thẳng đo ba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hiệu độ dài hai cạnh với độ dài cạnh còn lại của nhóm mình.</a:t>
            </a:r>
          </a:p>
        </p:txBody>
      </p:sp>
      <p:sp>
        <p:nvSpPr>
          <p:cNvPr id="9" name="Oval 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10" name="Oval 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11" name="Oval 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12" name="Oval 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13" name="Oval 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14" name="Oval 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15" name="Oval 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16" name="Oval 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17" name="Oval 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18" name="Oval 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19" name="Oval 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20" name="Oval 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21" name="Oval 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22" name="Oval 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23" name="Oval 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24" name="Oval 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25" name="Oval 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26" name="Oval 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27" name="Oval 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28" name="Oval 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29" name="Oval 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30" name="Oval 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31" name="Oval 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32" name="Oval 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33" name="Oval 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34" name="Oval 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35" name="Oval 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36" name="Oval 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37" name="Oval 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38" name="Oval 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39" name="Oval 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40" name="Oval 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41" name="Oval 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42" name="Oval 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43" name="Oval 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44" name="Oval 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45" name="Oval 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46" name="Oval 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47" name="Oval 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48" name="Oval 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49" name="Oval 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50" name="Oval 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51" name="Oval 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52" name="Oval 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53" name="Oval 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54" name="Oval 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55" name="Oval 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56" name="Oval 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57" name="Oval 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58" name="Oval 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59" name="Oval 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60" name="Oval 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61" name="Oval 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62" name="Oval 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63" name="Oval 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64" name="Oval 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65" name="Oval 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66" name="Oval 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67" name="Oval 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68" name="Oval 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69" name="Oval 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70" name="Oval 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71" name="Oval 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72" name="Oval 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73" name="Oval 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74" name="Oval 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75" name="Oval 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76" name="Oval 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77" name="Oval 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78" name="Oval 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79" name="Oval 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80" name="Oval 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81" name="Oval 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82" name="Oval 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83" name="Oval 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84" name="Oval 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85" name="Oval 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86" name="Oval 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87" name="Oval 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88" name="Oval 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89" name="Oval 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90" name="Oval 8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91" name="Oval 9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92" name="Oval 9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93" name="Oval 9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94" name="Oval 9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95" name="Oval 9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96" name="Oval 9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97" name="Oval 9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98" name="Oval 9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99" name="Oval 9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00" name="Oval 9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01" name="Oval 10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02" name="Oval 10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03" name="Oval 10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04" name="Oval 10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05" name="Oval 10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06" name="Oval 10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07" name="Oval 10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08" name="Oval 10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09" name="Oval 10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10" name="Oval 10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11" name="Oval 1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12" name="Oval 1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13" name="Oval 1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14" name="Oval 1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15" name="Oval 1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16" name="Oval 1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17" name="Oval 1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18" name="Oval 1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19" name="Oval 1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20" name="Oval 1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21" name="Oval 1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22" name="Oval 1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23" name="Oval 1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24" name="Oval 1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25" name="Oval 1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26" name="Oval 1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27" name="Oval 1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28" name="Oval 1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29" name="Oval 1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30" name="Oval 1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31" name="Oval 1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32" name="Oval 1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33" name="Oval 1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34" name="Oval 1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35" name="Oval 1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36" name="Oval 1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37" name="Oval 1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38" name="Oval 1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39" name="Oval 1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40" name="Oval 1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41" name="Oval 1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42" name="Oval 1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43" name="Oval 1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44" name="Oval 1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45" name="Oval 1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46" name="Oval 1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47" name="Oval 1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48" name="Oval 1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50" name="Oval 1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51" name="Oval 1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52" name="Oval 1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53" name="Oval 1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54" name="Oval 1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55" name="Oval 1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56" name="Oval 1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57" name="Oval 1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58" name="Oval 1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59" name="Oval 1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60" name="Oval 1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61" name="Oval 1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62" name="Oval 1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63" name="Oval 1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64" name="Oval 1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65" name="Oval 1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66" name="Oval 1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67" name="Oval 1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68" name="Oval 1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69" name="Oval 1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70" name="Oval 1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71" name="Oval 1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72" name="Oval 1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73" name="Oval 1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74" name="Oval 1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75" name="Oval 1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76" name="Oval 1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77" name="Oval 1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178" name="Oval 1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179" name="Oval 1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180" name="Oval 1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181" name="Oval 1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182" name="Oval 1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183" name="Oval 1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184" name="Oval 1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185" name="Oval 1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186" name="Oval 1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187" name="Oval 1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188" name="Oval 1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189" name="Oval 1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  <p:sp>
        <p:nvSpPr>
          <p:cNvPr id="190" name="Cloud Callout 189"/>
          <p:cNvSpPr/>
          <p:nvPr/>
        </p:nvSpPr>
        <p:spPr>
          <a:xfrm>
            <a:off x="778806" y="3392001"/>
            <a:ext cx="7755594" cy="296181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cạnh lớn hơn độ dài cạnh còn lại.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dàia ạnh còn lại.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Định 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được gọi là </a:t>
            </a:r>
            <a:r>
              <a:rPr lang="en-US" sz="3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sp>
        <p:nvSpPr>
          <p:cNvPr id="9" name="Rectangle 8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r>
              <a:rPr lang="en-US" alt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AB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xét độ dài ba đoạn thẳng có thỏa mãn bất đẳng thức tam giác hay không, ta chỉ cần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lớn nhất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 dài còn lại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nhỏ nhất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còn lại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9 cm; 16 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; 9 cm; 16 cm</a:t>
            </a:r>
          </a:p>
        </p:txBody>
      </p:sp>
    </p:spTree>
    <p:extLst>
      <p:ext uri="{BB962C8B-B14F-4D97-AF65-F5344CB8AC3E}">
        <p14:creationId xmlns:p14="http://schemas.microsoft.com/office/powerpoint/2010/main" val="16730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9 cm; 8 cm; 16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9 cm; 16 cm không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8 cm; 11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ba cạnh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biết 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5cm, AC = 3cm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nhiêu xăng ti mét</a:t>
            </a: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−3&lt;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4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BC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AC + BC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15882</TotalTime>
  <Words>1723</Words>
  <Application>Microsoft Office PowerPoint</Application>
  <PresentationFormat>Widescreen</PresentationFormat>
  <Paragraphs>292</Paragraphs>
  <Slides>18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Palatino Linotype</vt:lpstr>
      <vt:lpstr>Tahoma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Hu?nh Quang Thanh</cp:lastModifiedBy>
  <cp:revision>1310</cp:revision>
  <dcterms:created xsi:type="dcterms:W3CDTF">2015-10-19T12:59:58Z</dcterms:created>
  <dcterms:modified xsi:type="dcterms:W3CDTF">2022-12-25T12:16:40Z</dcterms:modified>
</cp:coreProperties>
</file>